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301" y="6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0AB450-8294-45D4-9FD7-43CA786B94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5CEF196-A944-43BC-9CF9-464E734BA7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F14039-BAC0-4EAA-BBA0-C237C88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56E1C4-34C9-44E8-933E-36EAE86A7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3929C6-6E72-468D-BD3E-D4E4A8799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1941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43D316-9BFC-46B8-943E-B783B54AA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9B261F0-215A-4CDE-8FEA-315CF0FAD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AB5A16-E727-4EEC-9027-7B7918BC5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D9B83F-45D6-4BA4-AFFE-A71EDF174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0E0075-87A7-4570-B327-27F349F23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56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3EEFC90-592B-4079-9067-449D3F81D2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EE0ECF9-A28A-4553-B776-990C545092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42EA1B-2043-4042-B830-3E7BE0B31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C3E27E-5676-48CC-97EB-BD2210F3A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F8AB51-5D42-4D8F-B517-4EED85516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1677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D62A7C-2FE1-4DA8-8992-6F3080E9C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3628CC-3F7F-460E-8E32-38CD7C92F3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DF19C7-692B-43A1-A507-6B1AE9D57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C94A14-60CD-4A45-B4E6-F36A4C229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378262-95FF-4084-B5DF-066CD0E74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17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BDA8D7-7314-4D6D-A7EA-C27BA7E41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411F47-7F4A-4E31-A48E-37B5656A6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5F4657-7563-47C6-B23E-C30C844A1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946DB0-BDB9-413C-9374-8C9821454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0768C4-1379-4C6B-BDDD-FBD0A9988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609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F167DC-98BD-4CA1-9843-33434A199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E9BDF2-E243-4938-831A-C2FBB708D4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2181D38-BE62-4B7A-9F5E-FE513AB58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DE28BA-0C37-4C8B-9EF5-4193CBB8C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733F15-B0B0-4A59-90CA-F8B6A54C7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DBD1D1-46DA-45CD-B159-D405ECB98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3450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B069B7-A649-4E48-A8C7-9008BC1D8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0A2883-B881-4776-8519-35613502E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A1938D-E576-452C-A5B5-A6D1060DD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7253A10-7C78-4401-B1CD-74C7F9370A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83DB6EA-DC25-4881-89F6-5DE0AD7907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7FA328-2875-4893-8E84-F6AC6E5B1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E4E4F70-6AF7-4CDD-B3E4-0FCE42B6E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75A2784-FA83-4EC5-BCA1-9EEB1A4B8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6320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E79AFB-6F3B-492E-AA92-C3100091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B20B33-FAA0-4864-B46F-7170C3E8B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A537953-8ED7-4EA7-9438-4DBA406F1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C84ACE7-17F8-4758-A284-8BD8612A3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083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76CC229-822D-45C2-A784-96CBC7B53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AFDC705-8F1E-476D-B4D0-8F83E33EF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4C4E7F-75B8-4824-AE65-31602F7BC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14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0B0989-04CA-440E-B90F-F200EA3F1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4EC94A-6B6E-4213-8213-21D76B254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53F027-2296-43E8-8780-0BCE5B8DDB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4668F5-7F88-4A8C-9435-0F0C01E28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9E327CC-AC30-4A83-B6A2-A77923941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0342F1-FBB4-4EF7-87A3-FF33CAB81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635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F2E3FB-64BE-40A5-8959-5BF9F2288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4362B1F-E35F-4AD2-804E-9E0D3C4CCE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635AA5-7BD8-4178-A689-43C513BD3E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9A9474-77FA-4D00-A5B5-FA992EAF6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E088DB-E194-471A-8EAF-21101B33F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D40FE7-F258-4510-BE04-1CCE8AFB7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826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4E1EF0-B434-49D2-A8D1-72A0197F9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9A8509-1199-4330-9B26-955A84D07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D0EEFD-D41A-4CFA-8F20-B5AE030B89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9C091-F211-4197-856C-B7192D5B01B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61CF37-1A63-4B9E-9699-1602406E16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99C927-5D1B-4C83-9F93-BC04A5BA5B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1388B-BD1F-4345-868B-3F9482491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6220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26F348-8DB7-4314-83CD-AF8DD9FB3D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-4130854" y="0"/>
            <a:ext cx="27795711" cy="697146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D45E400-F556-4B9C-96B5-58EF28A923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44389">
            <a:off x="1238337" y="990014"/>
            <a:ext cx="7549493" cy="492486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BA78A11-97C7-44C9-8C36-AB96F38F4E9D}"/>
              </a:ext>
            </a:extLst>
          </p:cNvPr>
          <p:cNvSpPr txBox="1"/>
          <p:nvPr/>
        </p:nvSpPr>
        <p:spPr>
          <a:xfrm rot="20118574">
            <a:off x="2528214" y="2005483"/>
            <a:ext cx="206659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600" dirty="0">
                <a:solidFill>
                  <a:prstClr val="black"/>
                </a:solidFill>
                <a:ea typeface="汉仪铸字童年体W" panose="00020600040101010101" pitchFamily="18" charset="-122"/>
              </a:rPr>
              <a:t>好</a:t>
            </a:r>
            <a:endParaRPr lang="zh-CN" altLang="en-US" sz="16600" dirty="0">
              <a:ea typeface="汉仪铸字童年体W" panose="00020600040101010101" pitchFamily="18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4D8C0F-DE5A-4D9D-ACE3-86737D2EE936}"/>
              </a:ext>
            </a:extLst>
          </p:cNvPr>
          <p:cNvSpPr txBox="1"/>
          <p:nvPr/>
        </p:nvSpPr>
        <p:spPr>
          <a:xfrm>
            <a:off x="4780171" y="1378597"/>
            <a:ext cx="196239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600" dirty="0">
                <a:solidFill>
                  <a:prstClr val="black"/>
                </a:solidFill>
                <a:ea typeface="汉仪铸字童年体W" panose="00020600040101010101" pitchFamily="18" charset="-122"/>
              </a:rPr>
              <a:t>痛</a:t>
            </a:r>
            <a:endParaRPr lang="zh-CN" altLang="en-US" sz="16600" dirty="0">
              <a:ea typeface="汉仪铸字童年体W" panose="00020600040101010101" pitchFamily="18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87B5999-06A2-46E6-A8F0-1288EDB495C1}"/>
              </a:ext>
            </a:extLst>
          </p:cNvPr>
          <p:cNvSpPr txBox="1"/>
          <p:nvPr/>
        </p:nvSpPr>
        <p:spPr>
          <a:xfrm rot="1580855">
            <a:off x="7077169" y="1711918"/>
            <a:ext cx="698199" cy="2654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dirty="0">
                <a:ea typeface="汉仪铸字童年体W" panose="00020600040101010101" pitchFamily="18" charset="-122"/>
              </a:rPr>
              <a:t>!</a:t>
            </a:r>
            <a:endParaRPr lang="zh-CN" altLang="en-US" dirty="0">
              <a:ea typeface="汉仪铸字童年体W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9DCA590-731B-4B0C-9DC2-B97C4C7D7A63}"/>
              </a:ext>
            </a:extLst>
          </p:cNvPr>
          <p:cNvSpPr txBox="1"/>
          <p:nvPr/>
        </p:nvSpPr>
        <p:spPr>
          <a:xfrm rot="20654033">
            <a:off x="7296495" y="4580719"/>
            <a:ext cx="146706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0" dirty="0">
                <a:solidFill>
                  <a:schemeClr val="bg1"/>
                </a:solidFill>
                <a:ea typeface="汉仪铸字黑魔法W" panose="00020600040101010101" pitchFamily="18" charset="-122"/>
              </a:rPr>
              <a:t>空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228D569-98C3-495E-9D83-39C7C8EC36D1}"/>
              </a:ext>
            </a:extLst>
          </p:cNvPr>
          <p:cNvSpPr txBox="1"/>
          <p:nvPr/>
        </p:nvSpPr>
        <p:spPr>
          <a:xfrm rot="20654033">
            <a:off x="8800955" y="4580719"/>
            <a:ext cx="146706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0" dirty="0">
                <a:solidFill>
                  <a:schemeClr val="bg1"/>
                </a:solidFill>
                <a:ea typeface="汉仪铸字黑魔法W" panose="00020600040101010101" pitchFamily="18" charset="-122"/>
              </a:rPr>
              <a:t>气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EB803773-BB06-4598-8B22-5DCBFAC04B32}"/>
              </a:ext>
            </a:extLst>
          </p:cNvPr>
          <p:cNvGrpSpPr/>
          <p:nvPr/>
        </p:nvGrpSpPr>
        <p:grpSpPr>
          <a:xfrm>
            <a:off x="221181" y="353114"/>
            <a:ext cx="11749638" cy="6151773"/>
            <a:chOff x="221181" y="364880"/>
            <a:chExt cx="11749638" cy="6151773"/>
          </a:xfrm>
        </p:grpSpPr>
        <p:sp>
          <p:nvSpPr>
            <p:cNvPr id="28" name="文本框 14">
              <a:extLst>
                <a:ext uri="{FF2B5EF4-FFF2-40B4-BE49-F238E27FC236}">
                  <a16:creationId xmlns:a16="http://schemas.microsoft.com/office/drawing/2014/main" id="{4C47993D-3CFD-42D3-BA8B-84FCE5F1C486}"/>
                </a:ext>
              </a:extLst>
            </p:cNvPr>
            <p:cNvSpPr txBox="1"/>
            <p:nvPr/>
          </p:nvSpPr>
          <p:spPr>
            <a:xfrm>
              <a:off x="221181" y="6054988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dirty="0">
                  <a:solidFill>
                    <a:schemeClr val="bg1"/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为什么欺负空气</a:t>
              </a: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742281A6-4258-4DF8-9740-BFDF12868D8B}"/>
                </a:ext>
              </a:extLst>
            </p:cNvPr>
            <p:cNvGrpSpPr/>
            <p:nvPr/>
          </p:nvGrpSpPr>
          <p:grpSpPr>
            <a:xfrm>
              <a:off x="334963" y="364880"/>
              <a:ext cx="11635856" cy="6133016"/>
              <a:chOff x="342582" y="434328"/>
              <a:chExt cx="11635856" cy="6133016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40A15624-6D94-4AD7-BB28-64BF9D8A52A5}"/>
                  </a:ext>
                </a:extLst>
              </p:cNvPr>
              <p:cNvSpPr/>
              <p:nvPr/>
            </p:nvSpPr>
            <p:spPr>
              <a:xfrm>
                <a:off x="10798519" y="434328"/>
                <a:ext cx="1009038" cy="1009038"/>
              </a:xfrm>
              <a:prstGeom prst="rect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PPT</a:t>
                </a:r>
              </a:p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365</a:t>
                </a:r>
                <a:endParaRPr lang="zh-CN" altLang="en-US" sz="2400" b="1" dirty="0">
                  <a:solidFill>
                    <a:schemeClr val="bg1"/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sp>
            <p:nvSpPr>
              <p:cNvPr id="31" name="文本框 17">
                <a:extLst>
                  <a:ext uri="{FF2B5EF4-FFF2-40B4-BE49-F238E27FC236}">
                    <a16:creationId xmlns:a16="http://schemas.microsoft.com/office/drawing/2014/main" id="{131301C0-6C21-41F7-A032-49FA25DFD7FB}"/>
                  </a:ext>
                </a:extLst>
              </p:cNvPr>
              <p:cNvSpPr txBox="1"/>
              <p:nvPr/>
            </p:nvSpPr>
            <p:spPr>
              <a:xfrm>
                <a:off x="10352672" y="6100903"/>
                <a:ext cx="16257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b="1" dirty="0">
                    <a:solidFill>
                      <a:schemeClr val="bg1"/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The 5th</a:t>
                </a:r>
                <a:endParaRPr lang="zh-CN" altLang="en-US" sz="2400" b="1" dirty="0">
                  <a:solidFill>
                    <a:schemeClr val="bg1"/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F403367-1F26-4A20-B65F-2E58A78B3D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582" y="434328"/>
                <a:ext cx="1504001" cy="0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文本框 19">
                <a:extLst>
                  <a:ext uri="{FF2B5EF4-FFF2-40B4-BE49-F238E27FC236}">
                    <a16:creationId xmlns:a16="http://schemas.microsoft.com/office/drawing/2014/main" id="{5057655D-5CF8-478C-B557-DE6CE8051A16}"/>
                  </a:ext>
                </a:extLst>
              </p:cNvPr>
              <p:cNvSpPr txBox="1"/>
              <p:nvPr/>
            </p:nvSpPr>
            <p:spPr>
              <a:xfrm>
                <a:off x="342582" y="434328"/>
                <a:ext cx="16385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b="1" dirty="0">
                    <a:solidFill>
                      <a:schemeClr val="bg1"/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Adobebaba</a:t>
                </a:r>
                <a:endParaRPr lang="zh-CN" altLang="en-US" b="1" dirty="0">
                  <a:solidFill>
                    <a:schemeClr val="bg1"/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D7399C06-8674-44BD-9F33-12469401D26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2582" y="6562568"/>
                <a:ext cx="2114867" cy="4776"/>
              </a:xfrm>
              <a:prstGeom prst="line">
                <a:avLst/>
              </a:prstGeom>
              <a:ln w="444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79268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13</Words>
  <Application>Microsoft Office PowerPoint</Application>
  <PresentationFormat>宽屏</PresentationFormat>
  <Paragraphs>10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汉仪铸字黑魔法W</vt:lpstr>
      <vt:lpstr>汉仪铸字童年体W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lv haojie</dc:creator>
  <cp:lastModifiedBy>lv haojie</cp:lastModifiedBy>
  <cp:revision>9</cp:revision>
  <dcterms:created xsi:type="dcterms:W3CDTF">2019-11-20T02:20:13Z</dcterms:created>
  <dcterms:modified xsi:type="dcterms:W3CDTF">2019-11-23T06:47:21Z</dcterms:modified>
</cp:coreProperties>
</file>

<file path=docProps/thumbnail.jpeg>
</file>